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570DB-FDD3-A3C9-C7D3-1D123E1CA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7DA65-BD50-21EC-2947-641172FD1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0B522-43D1-5D23-5E57-EBD8E61B6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20A98-7CEA-13FF-CD33-E8DE7468E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C976-CD69-3047-2AF7-6EC59964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1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3669E-EC1B-BD79-0392-B3B3FA55F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4902A-8E21-F294-AB11-A89A1EDB4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295A1-C98C-0141-EF99-1AFF0AEA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214C9-315F-98CA-6ADE-8CCEF610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1E8-6E38-1365-71C6-61E750B2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6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46EE8D-65F1-A5AF-617B-6B480FAB1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15F2C-4810-EA68-97C4-3DD493E11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4A51D-33D4-FF77-BE1B-D8D41D79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47984-376D-9171-0551-E40D8DF1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7A7E5-3A14-9682-265F-56D77918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0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85F9D-CB92-46FD-DED3-5024292D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F6942-52BF-B89F-0BF9-75444AE60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C25E9-8C07-E4B9-A2A7-39D769A34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E0416-EC81-E0E0-0294-DDC8FA79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65488-B2C5-D82C-083C-60AC6629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7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BD56-12F2-D87C-C665-EB8080916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42496-3CBF-8105-46E0-84755655D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726DE-FCF8-5D79-AC33-2B974DE9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8AFE8-10D3-8970-8AEE-689B9CAA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4967C-E368-F386-4F60-A76464A7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7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DFD21-A1DB-4B94-2966-5A97EC872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35C8-1BB4-CEEC-9ABD-85502269C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564CB-C966-F493-6207-2E814C1BD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521C7-F666-EB1F-F81C-90F10E549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03BFE-0324-7069-D02E-CA56E099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D26DF-664C-D2E4-555D-F8E67C8D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0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539E-EDC1-189E-17AA-755A32D32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25A04-C6DE-0DAF-9A95-B1931857E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38D03-E77B-88C6-8652-5C5070E71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AAED6D-0C3C-980E-1B55-4075C3065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D3118-0AD0-D9E7-1E80-D4D962B74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E0F8E7-0240-9EB8-DDC6-BDDA9B5A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3E4C44-B4CA-975A-1884-0B93499C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A3D884-B17D-34D1-4619-031CD2B7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2A65D-F842-89C8-372E-2D11B104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1B7D2-C330-4ABA-0C00-C0A0DC07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A8781-074B-1676-424D-92FEE2858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E15CD4-AA71-A8C1-4EF0-80277F5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3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EAADA-F536-EF7F-C91C-B32A9F9B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B67369-6F88-4DBD-FDEF-31994131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C5849-9D76-B777-35B4-DCCD5952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8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3636-6D2F-2039-A0A8-23C3DA38D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FD6EE-6841-3379-3295-B7114F589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C3485-6123-C593-D1E4-B316D8EB8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40638-8AE2-99CF-850C-335AAF02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A2B8F-38DA-4501-0EFC-B0DAAB56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824A4-6DAB-340D-2192-974CFE46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68091-FD57-DF6C-C97A-1B2200906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72893-1498-7687-500B-7B942FD08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42793-2309-A7A2-359D-6A65818B0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7AB07-2315-40FC-CADE-C25B2DAA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F4B46-FC78-A7FB-83D8-ED118953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6C2AC-C6D9-6913-33F4-9392DB10C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1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8F56C-045E-4813-CD73-BEED97BC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A3CE7-3C08-4485-5ABF-78DB04D05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CE2B8-DE27-6ECF-1AAB-A4379D1E5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DB78E-1F62-4CD6-9727-2E8EE29EF9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00AE-8E01-2B65-0982-62B7A8C8F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AEF49-49FD-28E8-EF2D-DB84E2733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FAE6F4-3F79-4720-98ED-4DB8FC02A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4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11A1-92AC-B469-5CB6-84D05146E8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e rectangle with dots&#10;&#10;Description automatically generated">
            <a:extLst>
              <a:ext uri="{FF2B5EF4-FFF2-40B4-BE49-F238E27FC236}">
                <a16:creationId xmlns:a16="http://schemas.microsoft.com/office/drawing/2014/main" id="{83D6D8E8-3E74-EE6A-3F1C-594E9FCCB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8427A3E-A7F7-8714-6EC0-79202ADAD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2601119"/>
            <a:ext cx="7326086" cy="1655762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8C203F-3894-EA1B-ECBA-5D744D64A644}"/>
              </a:ext>
            </a:extLst>
          </p:cNvPr>
          <p:cNvSpPr txBox="1"/>
          <p:nvPr/>
        </p:nvSpPr>
        <p:spPr>
          <a:xfrm>
            <a:off x="990600" y="4983926"/>
            <a:ext cx="2255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Author &amp; Affiliation</a:t>
            </a:r>
          </a:p>
        </p:txBody>
      </p:sp>
    </p:spTree>
    <p:extLst>
      <p:ext uri="{BB962C8B-B14F-4D97-AF65-F5344CB8AC3E}">
        <p14:creationId xmlns:p14="http://schemas.microsoft.com/office/powerpoint/2010/main" val="327302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yellow squares&#10;&#10;Description automatically generated">
            <a:extLst>
              <a:ext uri="{FF2B5EF4-FFF2-40B4-BE49-F238E27FC236}">
                <a16:creationId xmlns:a16="http://schemas.microsoft.com/office/drawing/2014/main" id="{505D11CA-C034-18FC-0E4F-7695ECD14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F98DE6C8-4B87-3421-8E39-D39A3261EF1B}"/>
              </a:ext>
            </a:extLst>
          </p:cNvPr>
          <p:cNvSpPr txBox="1">
            <a:spLocks/>
          </p:cNvSpPr>
          <p:nvPr/>
        </p:nvSpPr>
        <p:spPr>
          <a:xfrm>
            <a:off x="598714" y="238918"/>
            <a:ext cx="5497285" cy="1165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dirty="0"/>
              <a:t>-Heading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FA07E5-FC7B-76BE-015E-186DAA4B6C6C}"/>
              </a:ext>
            </a:extLst>
          </p:cNvPr>
          <p:cNvSpPr txBox="1"/>
          <p:nvPr/>
        </p:nvSpPr>
        <p:spPr>
          <a:xfrm>
            <a:off x="1077686" y="1349827"/>
            <a:ext cx="29912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-Subheading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AA2716-CD89-0EEB-DC0C-3A87ACAFB89F}"/>
              </a:ext>
            </a:extLst>
          </p:cNvPr>
          <p:cNvSpPr txBox="1"/>
          <p:nvPr/>
        </p:nvSpPr>
        <p:spPr>
          <a:xfrm>
            <a:off x="1338944" y="2307986"/>
            <a:ext cx="1739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-Contents</a:t>
            </a:r>
          </a:p>
        </p:txBody>
      </p:sp>
    </p:spTree>
    <p:extLst>
      <p:ext uri="{BB962C8B-B14F-4D97-AF65-F5344CB8AC3E}">
        <p14:creationId xmlns:p14="http://schemas.microsoft.com/office/powerpoint/2010/main" val="205737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Phatchani Srikhumsuk</dc:creator>
  <cp:lastModifiedBy>Phatchani Srikhumsuk</cp:lastModifiedBy>
  <cp:revision>1</cp:revision>
  <dcterms:created xsi:type="dcterms:W3CDTF">2024-10-16T17:25:23Z</dcterms:created>
  <dcterms:modified xsi:type="dcterms:W3CDTF">2024-10-16T17:37:04Z</dcterms:modified>
</cp:coreProperties>
</file>