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C570DB-FDD3-A3C9-C7D3-1D123E1CA0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087DA65-BD50-21EC-2947-641172FD17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E0B522-43D1-5D23-5E57-EBD8E61B61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420A98-7CEA-13FF-CD33-E8DE7468E6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BDC976-CD69-3047-2AF7-6EC599649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6150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3669E-EC1B-BD79-0392-B3B3FA55FA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64902A-8E21-F294-AB11-A89A1EDB46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7295A1-C98C-0141-EF99-1AFF0AEAA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F214C9-315F-98CA-6ADE-8CCEF6101D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E951E8-6E38-1365-71C6-61E750B22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2666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946EE8D-65F1-A5AF-617B-6B480FAB1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D15F2C-4810-EA68-97C4-3DD493E11BE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44A51D-33D4-FF77-BE1B-D8D41D7992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247984-376D-9171-0551-E40D8DF1E7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17A7E5-3A14-9682-265F-56D77918C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802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E85F9D-CB92-46FD-DED3-5024292D2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F6942-52BF-B89F-0BF9-75444AE60B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FC25E9-8C07-E4B9-A2A7-39D769A34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AE0416-EC81-E0E0-0294-DDC8FA7915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F65488-B2C5-D82C-083C-60AC6629A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878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1BD56-12F2-D87C-C665-EB8080916E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342496-3CBF-8105-46E0-84755655D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6726DE-FCF8-5D79-AC33-2B974DE94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E8AFE8-10D3-8970-8AEE-689B9CAA02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84967C-E368-F386-4F60-A76464A761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74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3DFD21-A1DB-4B94-2966-5A97EC8724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9B35C8-1BB4-CEEC-9ABD-85502269C5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F564CB-C966-F493-6207-2E814C1BD2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6521C7-F666-EB1F-F81C-90F10E5499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403BFE-0324-7069-D02E-CA56E0996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3D26DF-664C-D2E4-555D-F8E67C8D68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90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70539E-EDC1-189E-17AA-755A32D32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625A04-C6DE-0DAF-9A95-B1931857E5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CC38D03-E77B-88C6-8652-5C5070E718B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AAED6D-0C3C-980E-1B55-4075C3065B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01D3118-0AD0-D9E7-1E80-D4D962B747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8E0F8E7-0240-9EB8-DDC6-BDDA9B5A1A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3E4C44-B4CA-975A-1884-0B93499C8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A3D884-B17D-34D1-4619-031CD2B7E1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656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A2A65D-F842-89C8-372E-2D11B104F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1B7D2-C330-4ABA-0C00-C0A0DC0719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9A8781-074B-1676-424D-92FEE2858A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6E15CD4-AA71-A8C1-4EF0-80277F5C0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3323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51EAADA-F536-EF7F-C91C-B32A9F9B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B67369-6F88-4DBD-FDEF-3199413197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C5849-9D76-B777-35B4-DCCD595273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3873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C3636-6D2F-2039-A0A8-23C3DA38D6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FD6EE-6841-3379-3295-B7114F5895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87C3485-6123-C593-D1E4-B316D8EB8F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540638-8AE2-99CF-850C-335AAF020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6A2B8F-38DA-4501-0EFC-B0DAAB560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C9824A4-6DAB-340D-2192-974CFE465C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418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F68091-FD57-DF6C-C97A-1B2200906F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8D72893-1498-7687-500B-7B942FD089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F42793-2309-A7A2-359D-6A65818B034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A7AB07-2315-40FC-CADE-C25B2DAAC0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DF4B46-FC78-A7FB-83D8-ED1189539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06C2AC-C6D9-6913-33F4-9392DB10C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9148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5D8F56C-045E-4813-CD73-BEED97BC16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7A3CE7-3C08-4485-5ABF-78DB04D05C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BCE2B8-DE27-6ECF-1AAB-A4379D1E5F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BBDB78E-1F62-4CD6-9727-2E8EE29EF9B1}" type="datetimeFigureOut">
              <a:rPr lang="en-US" smtClean="0"/>
              <a:t>10/17/2024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6400AE-8E01-2B65-0982-62B7A8C8F6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AEF49-49FD-28E8-EF2D-DB84E27334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BFAE6F4-3F79-4720-98ED-4DB8FC02A3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745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811A1-92AC-B469-5CB6-84D05146E89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blue rectangle with dots&#10;&#10;Description automatically generated">
            <a:extLst>
              <a:ext uri="{FF2B5EF4-FFF2-40B4-BE49-F238E27FC236}">
                <a16:creationId xmlns:a16="http://schemas.microsoft.com/office/drawing/2014/main" id="{83D6D8E8-3E74-EE6A-3F1C-594E9FCCB78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18427A3E-A7F7-8714-6EC0-79202ADAD5D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35428" y="2601119"/>
            <a:ext cx="7326086" cy="1655762"/>
          </a:xfrm>
        </p:spPr>
        <p:txBody>
          <a:bodyPr>
            <a:normAutofit/>
          </a:bodyPr>
          <a:lstStyle/>
          <a:p>
            <a:pPr algn="l"/>
            <a:r>
              <a:rPr lang="en-US" sz="6000" b="1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F8C203F-3894-EA1B-ECBA-5D744D64A644}"/>
              </a:ext>
            </a:extLst>
          </p:cNvPr>
          <p:cNvSpPr txBox="1"/>
          <p:nvPr/>
        </p:nvSpPr>
        <p:spPr>
          <a:xfrm>
            <a:off x="990600" y="4983926"/>
            <a:ext cx="22551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Author &amp; Affiliation</a:t>
            </a:r>
          </a:p>
        </p:txBody>
      </p:sp>
    </p:spTree>
    <p:extLst>
      <p:ext uri="{BB962C8B-B14F-4D97-AF65-F5344CB8AC3E}">
        <p14:creationId xmlns:p14="http://schemas.microsoft.com/office/powerpoint/2010/main" val="32730274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blue and yellow squares&#10;&#10;Description automatically generated">
            <a:extLst>
              <a:ext uri="{FF2B5EF4-FFF2-40B4-BE49-F238E27FC236}">
                <a16:creationId xmlns:a16="http://schemas.microsoft.com/office/drawing/2014/main" id="{505D11CA-C034-18FC-0E4F-7695ECD14F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0" name="Subtitle 2">
            <a:extLst>
              <a:ext uri="{FF2B5EF4-FFF2-40B4-BE49-F238E27FC236}">
                <a16:creationId xmlns:a16="http://schemas.microsoft.com/office/drawing/2014/main" id="{F98DE6C8-4B87-3421-8E39-D39A3261EF1B}"/>
              </a:ext>
            </a:extLst>
          </p:cNvPr>
          <p:cNvSpPr txBox="1">
            <a:spLocks/>
          </p:cNvSpPr>
          <p:nvPr/>
        </p:nvSpPr>
        <p:spPr>
          <a:xfrm>
            <a:off x="598714" y="238918"/>
            <a:ext cx="5497285" cy="1165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6000" b="1" dirty="0"/>
              <a:t>-Heading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7FA07E5-FC7B-76BE-015E-186DAA4B6C6C}"/>
              </a:ext>
            </a:extLst>
          </p:cNvPr>
          <p:cNvSpPr txBox="1"/>
          <p:nvPr/>
        </p:nvSpPr>
        <p:spPr>
          <a:xfrm>
            <a:off x="1077686" y="1349827"/>
            <a:ext cx="299120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-Subheading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CAA2716-CD89-0EEB-DC0C-3A87ACAFB89F}"/>
              </a:ext>
            </a:extLst>
          </p:cNvPr>
          <p:cNvSpPr txBox="1"/>
          <p:nvPr/>
        </p:nvSpPr>
        <p:spPr>
          <a:xfrm>
            <a:off x="1338944" y="2307986"/>
            <a:ext cx="173964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-Contents</a:t>
            </a:r>
          </a:p>
        </p:txBody>
      </p:sp>
    </p:spTree>
    <p:extLst>
      <p:ext uri="{BB962C8B-B14F-4D97-AF65-F5344CB8AC3E}">
        <p14:creationId xmlns:p14="http://schemas.microsoft.com/office/powerpoint/2010/main" val="2057377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Application>Microsoft Office PowerPoint</Application>
  <PresentationFormat>Widescreen</PresentationFormat>
  <Paragraphs>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Aptos</vt:lpstr>
      <vt:lpstr>Aptos Display</vt:lpstr>
      <vt:lpstr>Arial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Phatchani Srikhumsuk</dc:creator>
  <cp:lastModifiedBy>Phatchani Srikhumsuk</cp:lastModifiedBy>
  <cp:revision>1</cp:revision>
  <dcterms:created xsi:type="dcterms:W3CDTF">2024-10-16T17:25:23Z</dcterms:created>
  <dcterms:modified xsi:type="dcterms:W3CDTF">2024-10-16T17:37:04Z</dcterms:modified>
</cp:coreProperties>
</file>